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97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67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01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10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99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66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44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99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6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48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68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17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lank 1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27" y="160414"/>
            <a:ext cx="7265099" cy="3348000"/>
          </a:xfrm>
          <a:prstGeom prst="rect">
            <a:avLst/>
          </a:prstGeom>
        </p:spPr>
      </p:pic>
      <p:pic>
        <p:nvPicPr>
          <p:cNvPr id="5" name="Picture 3" descr="Nous aider Blank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98" y="3477703"/>
            <a:ext cx="7272000" cy="3343053"/>
          </a:xfrm>
          <a:prstGeom prst="rect">
            <a:avLst/>
          </a:prstGeom>
        </p:spPr>
      </p:pic>
      <p:sp>
        <p:nvSpPr>
          <p:cNvPr id="6" name="TextBox 4"/>
          <p:cNvSpPr txBox="1"/>
          <p:nvPr/>
        </p:nvSpPr>
        <p:spPr>
          <a:xfrm>
            <a:off x="1204238" y="3895861"/>
            <a:ext cx="1795408" cy="479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1 000 €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57317" y="4362277"/>
            <a:ext cx="2247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Text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s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book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s</a:t>
            </a: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For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1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year for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50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children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72811" y="3897164"/>
            <a:ext cx="1078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3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50 €</a:t>
            </a:r>
          </a:p>
        </p:txBody>
      </p:sp>
      <p:sp>
        <p:nvSpPr>
          <p:cNvPr id="9" name="Rectangle 8"/>
          <p:cNvSpPr/>
          <p:nvPr/>
        </p:nvSpPr>
        <p:spPr>
          <a:xfrm>
            <a:off x="6279248" y="3896134"/>
            <a:ext cx="1380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1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2 000 €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29121" y="4375312"/>
            <a:ext cx="22111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1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year at school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F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or 1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child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1" name="TextBox 12"/>
          <p:cNvSpPr txBox="1"/>
          <p:nvPr/>
        </p:nvSpPr>
        <p:spPr>
          <a:xfrm>
            <a:off x="5771670" y="4368440"/>
            <a:ext cx="22724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Annual b</a:t>
            </a:r>
            <a:r>
              <a:rPr lang="fr-FR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udge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to run </a:t>
            </a: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the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Centre</a:t>
            </a:r>
          </a:p>
        </p:txBody>
      </p:sp>
      <p:sp>
        <p:nvSpPr>
          <p:cNvPr id="12" name="TextBox 7"/>
          <p:cNvSpPr txBox="1"/>
          <p:nvPr/>
        </p:nvSpPr>
        <p:spPr>
          <a:xfrm>
            <a:off x="1439288" y="61905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9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0 €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957427" y="619055"/>
            <a:ext cx="875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6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00 €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76023" y="629638"/>
            <a:ext cx="788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 7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0 €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81497" y="1114601"/>
            <a:ext cx="22453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Stationary supplies</a:t>
            </a: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For 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1 </a:t>
            </a:r>
            <a:r>
              <a:rPr lang="fr-FR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mo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nth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91417" y="1211920"/>
            <a:ext cx="22225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6 </a:t>
            </a:r>
            <a:r>
              <a:rPr lang="fr-FR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mo</a:t>
            </a:r>
            <a:r>
              <a:rPr lang="en-US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nths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rent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71669" y="1113701"/>
            <a:ext cx="227245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1 </a:t>
            </a:r>
            <a:r>
              <a:rPr lang="fr-FR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mo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nth salary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F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or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1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teacher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</p:spTree>
    <p:extLst>
      <p:ext uri="{BB962C8B-B14F-4D97-AF65-F5344CB8AC3E}">
        <p14:creationId xmlns:p14="http://schemas.microsoft.com/office/powerpoint/2010/main" val="24221223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6849</TotalTime>
  <Words>52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PowerPoint Presentation</vt:lpstr>
    </vt:vector>
  </TitlesOfParts>
  <Company>WEBHELP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DUHA</dc:creator>
  <cp:lastModifiedBy>Violaine Vrinat Duha</cp:lastModifiedBy>
  <cp:revision>12</cp:revision>
  <dcterms:created xsi:type="dcterms:W3CDTF">2015-05-21T13:51:21Z</dcterms:created>
  <dcterms:modified xsi:type="dcterms:W3CDTF">2023-07-12T16:40:19Z</dcterms:modified>
</cp:coreProperties>
</file>