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51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55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07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00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76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3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106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103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32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49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79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A140D-F003-694F-A166-1B9757BCB884}" type="datetimeFigureOut">
              <a:rPr lang="fr-FR" smtClean="0"/>
              <a:t>15/05/18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3B4AC-E099-C24F-85A4-F50AB117FA8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241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lank 1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27" y="160414"/>
            <a:ext cx="7265099" cy="3348000"/>
          </a:xfrm>
          <a:prstGeom prst="rect">
            <a:avLst/>
          </a:prstGeom>
        </p:spPr>
      </p:pic>
      <p:pic>
        <p:nvPicPr>
          <p:cNvPr id="5" name="Picture 3" descr="Nous aider Blank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98" y="3477703"/>
            <a:ext cx="7272000" cy="3343053"/>
          </a:xfrm>
          <a:prstGeom prst="rect">
            <a:avLst/>
          </a:prstGeom>
        </p:spPr>
      </p:pic>
      <p:sp>
        <p:nvSpPr>
          <p:cNvPr id="6" name="TextBox 4"/>
          <p:cNvSpPr txBox="1"/>
          <p:nvPr/>
        </p:nvSpPr>
        <p:spPr>
          <a:xfrm>
            <a:off x="1335608" y="3895861"/>
            <a:ext cx="1664038" cy="479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latin typeface="Bangla Sangam MN"/>
                <a:cs typeface="Bangla Sangam MN"/>
              </a:rPr>
              <a:t>1 000 €</a:t>
            </a:r>
            <a:endParaRPr lang="fr-FR" sz="2400" b="1" dirty="0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57317" y="4362277"/>
            <a:ext cx="22478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Textbooks</a:t>
            </a:r>
            <a:endParaRPr lang="fr-FR" sz="1500" b="1" dirty="0" smtClean="0">
              <a:solidFill>
                <a:srgbClr val="FFFFFF"/>
              </a:solidFill>
              <a:latin typeface="Bangla Sangam MN"/>
              <a:cs typeface="Bangla Sangam MN"/>
            </a:endParaRPr>
          </a:p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for 1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year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for 50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children</a:t>
            </a:r>
            <a:endParaRPr lang="fr-FR" sz="1500" b="1" dirty="0" smtClean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72811" y="3897164"/>
            <a:ext cx="1078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latin typeface="Bangla Sangam MN"/>
                <a:cs typeface="Bangla Sangam MN"/>
              </a:rPr>
              <a:t>250 €</a:t>
            </a:r>
            <a:endParaRPr lang="fr-FR" sz="2400" b="1" dirty="0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35704" y="3896134"/>
            <a:ext cx="1380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latin typeface="Bangla Sangam MN"/>
                <a:cs typeface="Bangla Sangam MN"/>
              </a:rPr>
              <a:t>8 000 €</a:t>
            </a:r>
            <a:endParaRPr lang="fr-FR" sz="2400" b="1" dirty="0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329121" y="4375312"/>
            <a:ext cx="22111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1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year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at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school</a:t>
            </a:r>
            <a:endParaRPr lang="fr-FR" sz="1500" b="1" dirty="0" smtClean="0">
              <a:solidFill>
                <a:srgbClr val="FFFFFF"/>
              </a:solidFill>
              <a:latin typeface="Bangla Sangam MN"/>
              <a:cs typeface="Bangla Sangam MN"/>
            </a:endParaRPr>
          </a:p>
          <a:p>
            <a:pPr algn="ctr"/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f</a:t>
            </a:r>
            <a:r>
              <a:rPr lang="fr-FR" sz="1500" b="1" smtClean="0">
                <a:solidFill>
                  <a:srgbClr val="FFFFFF"/>
                </a:solidFill>
                <a:latin typeface="Bangla Sangam MN"/>
                <a:cs typeface="Bangla Sangam MN"/>
              </a:rPr>
              <a:t>or 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1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child</a:t>
            </a:r>
            <a:endParaRPr lang="fr-FR" sz="1500" b="1" dirty="0" smtClean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1" name="TextBox 12"/>
          <p:cNvSpPr txBox="1"/>
          <p:nvPr/>
        </p:nvSpPr>
        <p:spPr>
          <a:xfrm>
            <a:off x="5771670" y="4368440"/>
            <a:ext cx="227245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Annual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Budget </a:t>
            </a:r>
          </a:p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to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run</a:t>
            </a:r>
            <a:endParaRPr lang="fr-FR" sz="1500" b="1" dirty="0" smtClean="0">
              <a:solidFill>
                <a:srgbClr val="FFFFFF"/>
              </a:solidFill>
              <a:latin typeface="Bangla Sangam MN"/>
              <a:cs typeface="Bangla Sangam MN"/>
            </a:endParaRPr>
          </a:p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the Centre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2" name="TextBox 7"/>
          <p:cNvSpPr txBox="1"/>
          <p:nvPr/>
        </p:nvSpPr>
        <p:spPr>
          <a:xfrm>
            <a:off x="1439288" y="619055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8</a:t>
            </a:r>
            <a:r>
              <a:rPr lang="fr-FR" sz="2400" b="1" dirty="0" smtClean="0">
                <a:solidFill>
                  <a:schemeClr val="bg1"/>
                </a:solidFill>
                <a:latin typeface="Bangla Sangam MN"/>
                <a:cs typeface="Bangla Sangam MN"/>
              </a:rPr>
              <a:t>0 €</a:t>
            </a:r>
            <a:endParaRPr lang="fr-FR" sz="2400" b="1" dirty="0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7427" y="619055"/>
            <a:ext cx="9677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  <a:latin typeface="Bangla Sangam MN"/>
                <a:cs typeface="Bangla Sangam MN"/>
              </a:rPr>
              <a:t>400 €</a:t>
            </a:r>
            <a:endParaRPr lang="fr-FR" sz="2400" b="1" dirty="0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76023" y="629638"/>
            <a:ext cx="9677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4</a:t>
            </a:r>
            <a:r>
              <a:rPr lang="fr-FR" sz="2400" b="1" smtClean="0">
                <a:solidFill>
                  <a:schemeClr val="bg1"/>
                </a:solidFill>
                <a:latin typeface="Bangla Sangam MN"/>
                <a:cs typeface="Bangla Sangam MN"/>
              </a:rPr>
              <a:t>00 </a:t>
            </a:r>
            <a:r>
              <a:rPr lang="fr-FR" sz="2400" b="1" dirty="0" smtClean="0">
                <a:solidFill>
                  <a:schemeClr val="bg1"/>
                </a:solidFill>
                <a:latin typeface="Bangla Sangam MN"/>
                <a:cs typeface="Bangla Sangam MN"/>
              </a:rPr>
              <a:t>€</a:t>
            </a:r>
            <a:endParaRPr lang="fr-FR" sz="2400" b="1" dirty="0">
              <a:solidFill>
                <a:schemeClr val="bg1"/>
              </a:solidFill>
              <a:latin typeface="Bangla Sangam MN"/>
              <a:cs typeface="Bangla Sangam M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1497" y="1114601"/>
            <a:ext cx="22453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Stationery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supplies</a:t>
            </a:r>
          </a:p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for 1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month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91417" y="1211920"/>
            <a:ext cx="22225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6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months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rent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71669" y="1113701"/>
            <a:ext cx="227245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1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month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salary</a:t>
            </a:r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</a:p>
          <a:p>
            <a:pPr algn="ctr"/>
            <a:r>
              <a:rPr lang="fr-FR" sz="1500" b="1" dirty="0" smtClean="0">
                <a:solidFill>
                  <a:srgbClr val="FFFFFF"/>
                </a:solidFill>
                <a:latin typeface="Bangla Sangam MN"/>
                <a:cs typeface="Bangla Sangam MN"/>
              </a:rPr>
              <a:t>for 1 </a:t>
            </a:r>
            <a:r>
              <a:rPr lang="fr-FR" sz="1500" b="1" dirty="0" err="1" smtClean="0">
                <a:solidFill>
                  <a:srgbClr val="FFFFFF"/>
                </a:solidFill>
                <a:latin typeface="Bangla Sangam MN"/>
                <a:cs typeface="Bangla Sangam MN"/>
              </a:rPr>
              <a:t>teacher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</p:spTree>
    <p:extLst>
      <p:ext uri="{BB962C8B-B14F-4D97-AF65-F5344CB8AC3E}">
        <p14:creationId xmlns:p14="http://schemas.microsoft.com/office/powerpoint/2010/main" val="27487782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48</Words>
  <Application>Microsoft Macintosh PowerPoint</Application>
  <PresentationFormat>Présentation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WEBHELP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DUHA</dc:creator>
  <cp:lastModifiedBy>Olivier DUHA</cp:lastModifiedBy>
  <cp:revision>4</cp:revision>
  <dcterms:created xsi:type="dcterms:W3CDTF">2015-05-25T13:23:07Z</dcterms:created>
  <dcterms:modified xsi:type="dcterms:W3CDTF">2018-05-15T15:28:40Z</dcterms:modified>
</cp:coreProperties>
</file>