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-4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A140D-F003-694F-A166-1B9757BCB884}" type="datetimeFigureOut">
              <a:rPr lang="fr-FR" smtClean="0"/>
              <a:t>25/05/15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3B4AC-E099-C24F-85A4-F50AB117FA8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9510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A140D-F003-694F-A166-1B9757BCB884}" type="datetimeFigureOut">
              <a:rPr lang="fr-FR" smtClean="0"/>
              <a:t>25/05/15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3B4AC-E099-C24F-85A4-F50AB117FA8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8553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A140D-F003-694F-A166-1B9757BCB884}" type="datetimeFigureOut">
              <a:rPr lang="fr-FR" smtClean="0"/>
              <a:t>25/05/15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3B4AC-E099-C24F-85A4-F50AB117FA8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2071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A140D-F003-694F-A166-1B9757BCB884}" type="datetimeFigureOut">
              <a:rPr lang="fr-FR" smtClean="0"/>
              <a:t>25/05/15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3B4AC-E099-C24F-85A4-F50AB117FA8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2004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A140D-F003-694F-A166-1B9757BCB884}" type="datetimeFigureOut">
              <a:rPr lang="fr-FR" smtClean="0"/>
              <a:t>25/05/15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3B4AC-E099-C24F-85A4-F50AB117FA8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9768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A140D-F003-694F-A166-1B9757BCB884}" type="datetimeFigureOut">
              <a:rPr lang="fr-FR" smtClean="0"/>
              <a:t>25/05/15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3B4AC-E099-C24F-85A4-F50AB117FA8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530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A140D-F003-694F-A166-1B9757BCB884}" type="datetimeFigureOut">
              <a:rPr lang="fr-FR" smtClean="0"/>
              <a:t>25/05/15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3B4AC-E099-C24F-85A4-F50AB117FA8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2106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A140D-F003-694F-A166-1B9757BCB884}" type="datetimeFigureOut">
              <a:rPr lang="fr-FR" smtClean="0"/>
              <a:t>25/05/15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3B4AC-E099-C24F-85A4-F50AB117FA8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1035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A140D-F003-694F-A166-1B9757BCB884}" type="datetimeFigureOut">
              <a:rPr lang="fr-FR" smtClean="0"/>
              <a:t>25/05/15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3B4AC-E099-C24F-85A4-F50AB117FA8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7327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A140D-F003-694F-A166-1B9757BCB884}" type="datetimeFigureOut">
              <a:rPr lang="fr-FR" smtClean="0"/>
              <a:t>25/05/15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3B4AC-E099-C24F-85A4-F50AB117FA8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1496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A140D-F003-694F-A166-1B9757BCB884}" type="datetimeFigureOut">
              <a:rPr lang="fr-FR" smtClean="0"/>
              <a:t>25/05/15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3B4AC-E099-C24F-85A4-F50AB117FA8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4791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3A140D-F003-694F-A166-1B9757BCB884}" type="datetimeFigureOut">
              <a:rPr lang="fr-FR" smtClean="0"/>
              <a:t>25/05/15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D3B4AC-E099-C24F-85A4-F50AB117FA8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2418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blank 10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027" y="160414"/>
            <a:ext cx="7265099" cy="3348000"/>
          </a:xfrm>
          <a:prstGeom prst="rect">
            <a:avLst/>
          </a:prstGeom>
        </p:spPr>
      </p:pic>
      <p:pic>
        <p:nvPicPr>
          <p:cNvPr id="5" name="Picture 3" descr="Nous aider Blank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498" y="3477703"/>
            <a:ext cx="7272000" cy="3343053"/>
          </a:xfrm>
          <a:prstGeom prst="rect">
            <a:avLst/>
          </a:prstGeom>
        </p:spPr>
      </p:pic>
      <p:sp>
        <p:nvSpPr>
          <p:cNvPr id="6" name="TextBox 4"/>
          <p:cNvSpPr txBox="1"/>
          <p:nvPr/>
        </p:nvSpPr>
        <p:spPr>
          <a:xfrm>
            <a:off x="1352033" y="3895861"/>
            <a:ext cx="10720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solidFill>
                  <a:schemeClr val="bg1"/>
                </a:solidFill>
                <a:latin typeface="Bangla Sangam MN"/>
                <a:cs typeface="Bangla Sangam MN"/>
              </a:rPr>
              <a:t>30</a:t>
            </a:r>
            <a:r>
              <a:rPr lang="fr-FR" sz="2400" b="1" dirty="0" smtClean="0">
                <a:solidFill>
                  <a:schemeClr val="bg1"/>
                </a:solidFill>
                <a:latin typeface="Bangla Sangam MN"/>
                <a:cs typeface="Bangla Sangam MN"/>
              </a:rPr>
              <a:t>0 €</a:t>
            </a:r>
            <a:endParaRPr lang="fr-FR" sz="2400" b="1" dirty="0">
              <a:solidFill>
                <a:schemeClr val="bg1"/>
              </a:solidFill>
              <a:latin typeface="Bangla Sangam MN"/>
              <a:cs typeface="Bangla Sangam MN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757317" y="4362277"/>
            <a:ext cx="224780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500" b="1" dirty="0" err="1" smtClean="0">
                <a:solidFill>
                  <a:srgbClr val="FFFFFF"/>
                </a:solidFill>
                <a:latin typeface="Bangla Sangam MN"/>
                <a:cs typeface="Bangla Sangam MN"/>
              </a:rPr>
              <a:t>Textbooks</a:t>
            </a:r>
            <a:endParaRPr lang="fr-FR" sz="1500" b="1" dirty="0" smtClean="0">
              <a:solidFill>
                <a:srgbClr val="FFFFFF"/>
              </a:solidFill>
              <a:latin typeface="Bangla Sangam MN"/>
              <a:cs typeface="Bangla Sangam MN"/>
            </a:endParaRPr>
          </a:p>
          <a:p>
            <a:pPr algn="ctr"/>
            <a:r>
              <a:rPr lang="fr-FR" sz="1500" b="1" dirty="0" smtClean="0">
                <a:solidFill>
                  <a:srgbClr val="FFFFFF"/>
                </a:solidFill>
                <a:latin typeface="Bangla Sangam MN"/>
                <a:cs typeface="Bangla Sangam MN"/>
              </a:rPr>
              <a:t>for 1 </a:t>
            </a:r>
            <a:r>
              <a:rPr lang="fr-FR" sz="1500" b="1" dirty="0" err="1" smtClean="0">
                <a:solidFill>
                  <a:srgbClr val="FFFFFF"/>
                </a:solidFill>
                <a:latin typeface="Bangla Sangam MN"/>
                <a:cs typeface="Bangla Sangam MN"/>
              </a:rPr>
              <a:t>year</a:t>
            </a:r>
            <a:endParaRPr lang="fr-FR" sz="1500" b="1" dirty="0" smtClean="0">
              <a:solidFill>
                <a:srgbClr val="FFFFFF"/>
              </a:solidFill>
              <a:latin typeface="Bangla Sangam MN"/>
              <a:cs typeface="Bangla Sangam MN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872811" y="3897164"/>
            <a:ext cx="107872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smtClean="0">
                <a:solidFill>
                  <a:schemeClr val="bg1"/>
                </a:solidFill>
                <a:latin typeface="Bangla Sangam MN"/>
                <a:cs typeface="Bangla Sangam MN"/>
              </a:rPr>
              <a:t>6</a:t>
            </a:r>
            <a:r>
              <a:rPr lang="fr-FR" sz="2400" b="1" smtClean="0">
                <a:solidFill>
                  <a:schemeClr val="bg1"/>
                </a:solidFill>
                <a:latin typeface="Bangla Sangam MN"/>
                <a:cs typeface="Bangla Sangam MN"/>
              </a:rPr>
              <a:t>00 €</a:t>
            </a:r>
            <a:endParaRPr lang="fr-FR" sz="2400" b="1">
              <a:solidFill>
                <a:schemeClr val="bg1"/>
              </a:solidFill>
              <a:latin typeface="Bangla Sangam MN"/>
              <a:cs typeface="Bangla Sangam MN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235704" y="3896134"/>
            <a:ext cx="138030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smtClean="0">
                <a:solidFill>
                  <a:schemeClr val="bg1"/>
                </a:solidFill>
                <a:latin typeface="Bangla Sangam MN"/>
                <a:cs typeface="Bangla Sangam MN"/>
              </a:rPr>
              <a:t>5</a:t>
            </a:r>
            <a:r>
              <a:rPr lang="fr-FR" sz="2400" b="1" smtClean="0">
                <a:solidFill>
                  <a:schemeClr val="bg1"/>
                </a:solidFill>
                <a:latin typeface="Bangla Sangam MN"/>
                <a:cs typeface="Bangla Sangam MN"/>
              </a:rPr>
              <a:t> </a:t>
            </a:r>
            <a:r>
              <a:rPr lang="fr-FR" sz="2400" b="1" smtClean="0">
                <a:solidFill>
                  <a:schemeClr val="bg1"/>
                </a:solidFill>
                <a:latin typeface="Bangla Sangam MN"/>
                <a:cs typeface="Bangla Sangam MN"/>
              </a:rPr>
              <a:t>4</a:t>
            </a:r>
            <a:r>
              <a:rPr lang="fr-FR" sz="2400" b="1" smtClean="0">
                <a:solidFill>
                  <a:schemeClr val="bg1"/>
                </a:solidFill>
                <a:latin typeface="Bangla Sangam MN"/>
                <a:cs typeface="Bangla Sangam MN"/>
              </a:rPr>
              <a:t>00 €</a:t>
            </a:r>
            <a:endParaRPr lang="fr-FR" sz="2400" b="1">
              <a:solidFill>
                <a:schemeClr val="bg1"/>
              </a:solidFill>
              <a:latin typeface="Bangla Sangam MN"/>
              <a:cs typeface="Bangla Sangam MN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3329121" y="4375312"/>
            <a:ext cx="221112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500" b="1" dirty="0" smtClean="0">
                <a:solidFill>
                  <a:srgbClr val="FFFFFF"/>
                </a:solidFill>
                <a:latin typeface="Bangla Sangam MN"/>
                <a:cs typeface="Bangla Sangam MN"/>
              </a:rPr>
              <a:t>1 </a:t>
            </a:r>
            <a:r>
              <a:rPr lang="fr-FR" sz="1500" b="1" dirty="0" err="1" smtClean="0">
                <a:solidFill>
                  <a:srgbClr val="FFFFFF"/>
                </a:solidFill>
                <a:latin typeface="Bangla Sangam MN"/>
                <a:cs typeface="Bangla Sangam MN"/>
              </a:rPr>
              <a:t>year</a:t>
            </a:r>
            <a:r>
              <a:rPr lang="fr-FR" sz="1500" b="1" dirty="0" smtClean="0">
                <a:solidFill>
                  <a:srgbClr val="FFFFFF"/>
                </a:solidFill>
                <a:latin typeface="Bangla Sangam MN"/>
                <a:cs typeface="Bangla Sangam MN"/>
              </a:rPr>
              <a:t> </a:t>
            </a:r>
            <a:r>
              <a:rPr lang="fr-FR" sz="1500" b="1" dirty="0" err="1" smtClean="0">
                <a:solidFill>
                  <a:srgbClr val="FFFFFF"/>
                </a:solidFill>
                <a:latin typeface="Bangla Sangam MN"/>
                <a:cs typeface="Bangla Sangam MN"/>
              </a:rPr>
              <a:t>at</a:t>
            </a:r>
            <a:r>
              <a:rPr lang="fr-FR" sz="1500" b="1" dirty="0" smtClean="0">
                <a:solidFill>
                  <a:srgbClr val="FFFFFF"/>
                </a:solidFill>
                <a:latin typeface="Bangla Sangam MN"/>
                <a:cs typeface="Bangla Sangam MN"/>
              </a:rPr>
              <a:t> </a:t>
            </a:r>
            <a:r>
              <a:rPr lang="fr-FR" sz="1500" b="1" dirty="0" err="1" smtClean="0">
                <a:solidFill>
                  <a:srgbClr val="FFFFFF"/>
                </a:solidFill>
                <a:latin typeface="Bangla Sangam MN"/>
                <a:cs typeface="Bangla Sangam MN"/>
              </a:rPr>
              <a:t>school</a:t>
            </a:r>
            <a:endParaRPr lang="fr-FR" sz="1500" b="1" dirty="0" smtClean="0">
              <a:solidFill>
                <a:srgbClr val="FFFFFF"/>
              </a:solidFill>
              <a:latin typeface="Bangla Sangam MN"/>
              <a:cs typeface="Bangla Sangam MN"/>
            </a:endParaRPr>
          </a:p>
          <a:p>
            <a:pPr algn="ctr"/>
            <a:r>
              <a:rPr lang="fr-FR" sz="1500" b="1" dirty="0" smtClean="0">
                <a:solidFill>
                  <a:srgbClr val="FFFFFF"/>
                </a:solidFill>
                <a:latin typeface="Bangla Sangam MN"/>
                <a:cs typeface="Bangla Sangam MN"/>
              </a:rPr>
              <a:t>f</a:t>
            </a:r>
            <a:r>
              <a:rPr lang="fr-FR" sz="1500" b="1" dirty="0" smtClean="0">
                <a:solidFill>
                  <a:srgbClr val="FFFFFF"/>
                </a:solidFill>
                <a:latin typeface="Bangla Sangam MN"/>
                <a:cs typeface="Bangla Sangam MN"/>
              </a:rPr>
              <a:t>or </a:t>
            </a:r>
            <a:r>
              <a:rPr lang="fr-FR" sz="1500" b="1" dirty="0" smtClean="0">
                <a:solidFill>
                  <a:srgbClr val="FFFFFF"/>
                </a:solidFill>
                <a:latin typeface="Bangla Sangam MN"/>
                <a:cs typeface="Bangla Sangam MN"/>
              </a:rPr>
              <a:t>4</a:t>
            </a:r>
            <a:r>
              <a:rPr lang="fr-FR" sz="1500" b="1" dirty="0" smtClean="0">
                <a:solidFill>
                  <a:srgbClr val="FFFFFF"/>
                </a:solidFill>
                <a:latin typeface="Bangla Sangam MN"/>
                <a:cs typeface="Bangla Sangam MN"/>
              </a:rPr>
              <a:t> </a:t>
            </a:r>
            <a:r>
              <a:rPr lang="fr-FR" sz="1500" b="1" dirty="0" err="1" smtClean="0">
                <a:solidFill>
                  <a:srgbClr val="FFFFFF"/>
                </a:solidFill>
                <a:latin typeface="Bangla Sangam MN"/>
                <a:cs typeface="Bangla Sangam MN"/>
              </a:rPr>
              <a:t>children</a:t>
            </a:r>
            <a:endParaRPr lang="fr-FR" sz="1500" b="1" dirty="0" smtClean="0">
              <a:solidFill>
                <a:srgbClr val="FFFFFF"/>
              </a:solidFill>
              <a:latin typeface="Bangla Sangam MN"/>
              <a:cs typeface="Bangla Sangam MN"/>
            </a:endParaRPr>
          </a:p>
        </p:txBody>
      </p:sp>
      <p:sp>
        <p:nvSpPr>
          <p:cNvPr id="11" name="TextBox 12"/>
          <p:cNvSpPr txBox="1"/>
          <p:nvPr/>
        </p:nvSpPr>
        <p:spPr>
          <a:xfrm>
            <a:off x="5771670" y="4368440"/>
            <a:ext cx="2272456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500" b="1" dirty="0" err="1" smtClean="0">
                <a:solidFill>
                  <a:srgbClr val="FFFFFF"/>
                </a:solidFill>
                <a:latin typeface="Bangla Sangam MN"/>
                <a:cs typeface="Bangla Sangam MN"/>
              </a:rPr>
              <a:t>A</a:t>
            </a:r>
            <a:r>
              <a:rPr lang="fr-FR" sz="1500" b="1" dirty="0" err="1" smtClean="0">
                <a:solidFill>
                  <a:srgbClr val="FFFFFF"/>
                </a:solidFill>
                <a:latin typeface="Bangla Sangam MN"/>
                <a:cs typeface="Bangla Sangam MN"/>
              </a:rPr>
              <a:t>nnual</a:t>
            </a:r>
            <a:r>
              <a:rPr lang="fr-FR" sz="1500" b="1" dirty="0" smtClean="0">
                <a:solidFill>
                  <a:srgbClr val="FFFFFF"/>
                </a:solidFill>
                <a:latin typeface="Bangla Sangam MN"/>
                <a:cs typeface="Bangla Sangam MN"/>
              </a:rPr>
              <a:t> </a:t>
            </a:r>
            <a:r>
              <a:rPr lang="fr-FR" sz="1500" b="1" dirty="0" smtClean="0">
                <a:solidFill>
                  <a:srgbClr val="FFFFFF"/>
                </a:solidFill>
                <a:latin typeface="Bangla Sangam MN"/>
                <a:cs typeface="Bangla Sangam MN"/>
              </a:rPr>
              <a:t>Budget </a:t>
            </a:r>
          </a:p>
          <a:p>
            <a:pPr algn="ctr"/>
            <a:r>
              <a:rPr lang="fr-FR" sz="1500" b="1" dirty="0" smtClean="0">
                <a:solidFill>
                  <a:srgbClr val="FFFFFF"/>
                </a:solidFill>
                <a:latin typeface="Bangla Sangam MN"/>
                <a:cs typeface="Bangla Sangam MN"/>
              </a:rPr>
              <a:t>to </a:t>
            </a:r>
            <a:r>
              <a:rPr lang="fr-FR" sz="1500" b="1" dirty="0" err="1" smtClean="0">
                <a:solidFill>
                  <a:srgbClr val="FFFFFF"/>
                </a:solidFill>
                <a:latin typeface="Bangla Sangam MN"/>
                <a:cs typeface="Bangla Sangam MN"/>
              </a:rPr>
              <a:t>run</a:t>
            </a:r>
            <a:endParaRPr lang="fr-FR" sz="1500" b="1" dirty="0" smtClean="0">
              <a:solidFill>
                <a:srgbClr val="FFFFFF"/>
              </a:solidFill>
              <a:latin typeface="Bangla Sangam MN"/>
              <a:cs typeface="Bangla Sangam MN"/>
            </a:endParaRPr>
          </a:p>
          <a:p>
            <a:pPr algn="ctr"/>
            <a:r>
              <a:rPr lang="fr-FR" sz="1500" b="1" dirty="0" smtClean="0">
                <a:solidFill>
                  <a:srgbClr val="FFFFFF"/>
                </a:solidFill>
                <a:latin typeface="Bangla Sangam MN"/>
                <a:cs typeface="Bangla Sangam MN"/>
              </a:rPr>
              <a:t>the Centre</a:t>
            </a:r>
            <a:endParaRPr lang="fr-FR" sz="1500" b="1" dirty="0">
              <a:solidFill>
                <a:srgbClr val="FFFFFF"/>
              </a:solidFill>
              <a:latin typeface="Bangla Sangam MN"/>
              <a:cs typeface="Bangla Sangam MN"/>
            </a:endParaRPr>
          </a:p>
        </p:txBody>
      </p:sp>
      <p:sp>
        <p:nvSpPr>
          <p:cNvPr id="12" name="TextBox 7"/>
          <p:cNvSpPr txBox="1"/>
          <p:nvPr/>
        </p:nvSpPr>
        <p:spPr>
          <a:xfrm>
            <a:off x="1439288" y="619055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smtClean="0">
                <a:solidFill>
                  <a:schemeClr val="bg1"/>
                </a:solidFill>
                <a:latin typeface="Bangla Sangam MN"/>
                <a:cs typeface="Bangla Sangam MN"/>
              </a:rPr>
              <a:t>2</a:t>
            </a:r>
            <a:r>
              <a:rPr lang="fr-FR" sz="2400" b="1" smtClean="0">
                <a:solidFill>
                  <a:schemeClr val="bg1"/>
                </a:solidFill>
                <a:latin typeface="Bangla Sangam MN"/>
                <a:cs typeface="Bangla Sangam MN"/>
              </a:rPr>
              <a:t>0 €</a:t>
            </a:r>
            <a:endParaRPr lang="fr-FR" sz="2400" b="1">
              <a:solidFill>
                <a:schemeClr val="bg1"/>
              </a:solidFill>
              <a:latin typeface="Bangla Sangam MN"/>
              <a:cs typeface="Bangla Sangam MN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957427" y="619055"/>
            <a:ext cx="88998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b="1" smtClean="0">
                <a:solidFill>
                  <a:schemeClr val="bg1"/>
                </a:solidFill>
                <a:latin typeface="Bangla Sangam MN"/>
                <a:cs typeface="Bangla Sangam MN"/>
              </a:rPr>
              <a:t>7</a:t>
            </a:r>
            <a:r>
              <a:rPr lang="fr-FR" sz="2400" b="1" smtClean="0">
                <a:solidFill>
                  <a:schemeClr val="bg1"/>
                </a:solidFill>
                <a:latin typeface="Bangla Sangam MN"/>
                <a:cs typeface="Bangla Sangam MN"/>
              </a:rPr>
              <a:t>0 €</a:t>
            </a:r>
            <a:endParaRPr lang="fr-FR" sz="2400" b="1">
              <a:solidFill>
                <a:schemeClr val="bg1"/>
              </a:solidFill>
              <a:latin typeface="Bangla Sangam MN"/>
              <a:cs typeface="Bangla Sangam MN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376023" y="629638"/>
            <a:ext cx="108238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b="1" smtClean="0">
                <a:solidFill>
                  <a:schemeClr val="bg1"/>
                </a:solidFill>
                <a:latin typeface="Bangla Sangam MN"/>
                <a:cs typeface="Bangla Sangam MN"/>
              </a:rPr>
              <a:t>140 €</a:t>
            </a:r>
            <a:endParaRPr lang="fr-FR" sz="2400" b="1">
              <a:solidFill>
                <a:schemeClr val="bg1"/>
              </a:solidFill>
              <a:latin typeface="Bangla Sangam MN"/>
              <a:cs typeface="Bangla Sangam MN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81497" y="1114601"/>
            <a:ext cx="2245335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500" b="1" dirty="0" err="1" smtClean="0">
                <a:solidFill>
                  <a:srgbClr val="FFFFFF"/>
                </a:solidFill>
                <a:latin typeface="Bangla Sangam MN"/>
                <a:cs typeface="Bangla Sangam MN"/>
              </a:rPr>
              <a:t>Stationery</a:t>
            </a:r>
            <a:r>
              <a:rPr lang="fr-FR" sz="1500" b="1" dirty="0" smtClean="0">
                <a:solidFill>
                  <a:srgbClr val="FFFFFF"/>
                </a:solidFill>
                <a:latin typeface="Bangla Sangam MN"/>
                <a:cs typeface="Bangla Sangam MN"/>
              </a:rPr>
              <a:t> supplies</a:t>
            </a:r>
          </a:p>
          <a:p>
            <a:pPr algn="ctr"/>
            <a:r>
              <a:rPr lang="fr-FR" sz="1500" b="1" dirty="0" smtClean="0">
                <a:solidFill>
                  <a:srgbClr val="FFFFFF"/>
                </a:solidFill>
                <a:latin typeface="Bangla Sangam MN"/>
                <a:cs typeface="Bangla Sangam MN"/>
              </a:rPr>
              <a:t>for 1 </a:t>
            </a:r>
            <a:r>
              <a:rPr lang="fr-FR" sz="1500" b="1" dirty="0" err="1" smtClean="0">
                <a:solidFill>
                  <a:srgbClr val="FFFFFF"/>
                </a:solidFill>
                <a:latin typeface="Bangla Sangam MN"/>
                <a:cs typeface="Bangla Sangam MN"/>
              </a:rPr>
              <a:t>month</a:t>
            </a:r>
            <a:endParaRPr lang="fr-FR" sz="1500" b="1" dirty="0">
              <a:solidFill>
                <a:srgbClr val="FFFFFF"/>
              </a:solidFill>
              <a:latin typeface="Bangla Sangam MN"/>
              <a:cs typeface="Bangla Sangam MN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291417" y="1211920"/>
            <a:ext cx="2222500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500" b="1" dirty="0" smtClean="0">
                <a:solidFill>
                  <a:srgbClr val="FFFFFF"/>
                </a:solidFill>
                <a:latin typeface="Bangla Sangam MN"/>
                <a:cs typeface="Bangla Sangam MN"/>
              </a:rPr>
              <a:t>3 </a:t>
            </a:r>
            <a:r>
              <a:rPr lang="fr-FR" sz="1500" b="1" dirty="0" err="1" smtClean="0">
                <a:solidFill>
                  <a:srgbClr val="FFFFFF"/>
                </a:solidFill>
                <a:latin typeface="Bangla Sangam MN"/>
                <a:cs typeface="Bangla Sangam MN"/>
              </a:rPr>
              <a:t>months</a:t>
            </a:r>
            <a:r>
              <a:rPr lang="fr-FR" sz="1500" b="1" dirty="0" smtClean="0">
                <a:solidFill>
                  <a:srgbClr val="FFFFFF"/>
                </a:solidFill>
                <a:latin typeface="Bangla Sangam MN"/>
                <a:cs typeface="Bangla Sangam MN"/>
              </a:rPr>
              <a:t> </a:t>
            </a:r>
            <a:r>
              <a:rPr lang="fr-FR" sz="1500" b="1" dirty="0" err="1" smtClean="0">
                <a:solidFill>
                  <a:srgbClr val="FFFFFF"/>
                </a:solidFill>
                <a:latin typeface="Bangla Sangam MN"/>
                <a:cs typeface="Bangla Sangam MN"/>
              </a:rPr>
              <a:t>rent</a:t>
            </a:r>
            <a:endParaRPr lang="fr-FR" sz="1500" b="1" dirty="0">
              <a:solidFill>
                <a:srgbClr val="FFFFFF"/>
              </a:solidFill>
              <a:latin typeface="Bangla Sangam MN"/>
              <a:cs typeface="Bangla Sangam MN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771669" y="1113701"/>
            <a:ext cx="2272457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500" b="1" dirty="0" smtClean="0">
                <a:solidFill>
                  <a:srgbClr val="FFFFFF"/>
                </a:solidFill>
                <a:latin typeface="Bangla Sangam MN"/>
                <a:cs typeface="Bangla Sangam MN"/>
              </a:rPr>
              <a:t>4 </a:t>
            </a:r>
            <a:r>
              <a:rPr lang="fr-FR" sz="1500" b="1" dirty="0" err="1" smtClean="0">
                <a:solidFill>
                  <a:srgbClr val="FFFFFF"/>
                </a:solidFill>
                <a:latin typeface="Bangla Sangam MN"/>
                <a:cs typeface="Bangla Sangam MN"/>
              </a:rPr>
              <a:t>months</a:t>
            </a:r>
            <a:r>
              <a:rPr lang="fr-FR" sz="1500" b="1" dirty="0" smtClean="0">
                <a:solidFill>
                  <a:srgbClr val="FFFFFF"/>
                </a:solidFill>
                <a:latin typeface="Bangla Sangam MN"/>
                <a:cs typeface="Bangla Sangam MN"/>
              </a:rPr>
              <a:t> </a:t>
            </a:r>
            <a:r>
              <a:rPr lang="fr-FR" sz="1500" b="1" dirty="0" err="1" smtClean="0">
                <a:solidFill>
                  <a:srgbClr val="FFFFFF"/>
                </a:solidFill>
                <a:latin typeface="Bangla Sangam MN"/>
                <a:cs typeface="Bangla Sangam MN"/>
              </a:rPr>
              <a:t>salary</a:t>
            </a:r>
            <a:r>
              <a:rPr lang="fr-FR" sz="1500" b="1" dirty="0" smtClean="0">
                <a:solidFill>
                  <a:srgbClr val="FFFFFF"/>
                </a:solidFill>
                <a:latin typeface="Bangla Sangam MN"/>
                <a:cs typeface="Bangla Sangam MN"/>
              </a:rPr>
              <a:t> </a:t>
            </a:r>
          </a:p>
          <a:p>
            <a:pPr algn="ctr"/>
            <a:r>
              <a:rPr lang="fr-FR" sz="1500" b="1" dirty="0" smtClean="0">
                <a:solidFill>
                  <a:srgbClr val="FFFFFF"/>
                </a:solidFill>
                <a:latin typeface="Bangla Sangam MN"/>
                <a:cs typeface="Bangla Sangam MN"/>
              </a:rPr>
              <a:t>for 1 </a:t>
            </a:r>
            <a:r>
              <a:rPr lang="fr-FR" sz="1500" b="1" dirty="0" err="1" smtClean="0">
                <a:solidFill>
                  <a:srgbClr val="FFFFFF"/>
                </a:solidFill>
                <a:latin typeface="Bangla Sangam MN"/>
                <a:cs typeface="Bangla Sangam MN"/>
              </a:rPr>
              <a:t>teacher</a:t>
            </a:r>
            <a:endParaRPr lang="fr-FR" sz="1500" b="1" dirty="0">
              <a:solidFill>
                <a:srgbClr val="FFFFFF"/>
              </a:solidFill>
              <a:latin typeface="Bangla Sangam MN"/>
              <a:cs typeface="Bangla Sangam MN"/>
            </a:endParaRPr>
          </a:p>
        </p:txBody>
      </p:sp>
    </p:spTree>
    <p:extLst>
      <p:ext uri="{BB962C8B-B14F-4D97-AF65-F5344CB8AC3E}">
        <p14:creationId xmlns:p14="http://schemas.microsoft.com/office/powerpoint/2010/main" val="274877828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44</Words>
  <Application>Microsoft Macintosh PowerPoint</Application>
  <PresentationFormat>Présentation à l'écran (4:3)</PresentationFormat>
  <Paragraphs>18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>WEBHELP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Olivier DUHA</dc:creator>
  <cp:lastModifiedBy>Olivier DUHA</cp:lastModifiedBy>
  <cp:revision>1</cp:revision>
  <dcterms:created xsi:type="dcterms:W3CDTF">2015-05-25T13:23:07Z</dcterms:created>
  <dcterms:modified xsi:type="dcterms:W3CDTF">2015-05-25T13:28:10Z</dcterms:modified>
</cp:coreProperties>
</file>